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451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44100" name="灯片编号占位符 3"/>
          <p:cNvSpPr txBox="1">
            <a:spLocks noGrp="1"/>
          </p:cNvSpPr>
          <p:nvPr>
            <p:ph type="sldNum" sz="quarter"/>
          </p:nvPr>
        </p:nvSpPr>
        <p:spPr bwMode="auto">
          <a:noFill/>
          <a:ln>
            <a:noFill/>
            <a:miter lim="800000"/>
          </a:ln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charset="0"/>
              </a:rPr>
            </a:fld>
            <a:endParaRPr lang="zh-CN" altLang="en-US" sz="1200" dirty="0">
              <a:latin typeface="Calibri" panose="020F050202020403020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jpeg"/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jpeg"/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jpeg"/><Relationship Id="rId8" Type="http://schemas.openxmlformats.org/officeDocument/2006/relationships/image" Target="../media/image4.jpeg"/><Relationship Id="rId7" Type="http://schemas.openxmlformats.org/officeDocument/2006/relationships/image" Target="../media/image6.jpeg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9.jpeg"/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jpeg"/><Relationship Id="rId8" Type="http://schemas.openxmlformats.org/officeDocument/2006/relationships/image" Target="../media/image4.jpeg"/><Relationship Id="rId7" Type="http://schemas.openxmlformats.org/officeDocument/2006/relationships/image" Target="../media/image6.jpeg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9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9410" name="矩形 3"/>
          <p:cNvSpPr/>
          <p:nvPr/>
        </p:nvSpPr>
        <p:spPr>
          <a:xfrm>
            <a:off x="4440238" y="2205038"/>
            <a:ext cx="2968625" cy="17532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Chores</a:t>
            </a:r>
            <a:r>
              <a:rPr lang="en-US" altLang="zh-CN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 </a:t>
            </a:r>
            <a:endParaRPr lang="zh-CN" altLang="en-US" sz="5400" b="1" dirty="0">
              <a:solidFill>
                <a:srgbClr val="FF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 algn="ctr"/>
            <a:r>
              <a:rPr lang="en-US" altLang="zh-CN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Le</a:t>
            </a:r>
            <a:r>
              <a:rPr lang="zh-CN" altLang="en-US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t's spell</a:t>
            </a:r>
            <a:endParaRPr lang="zh-CN" altLang="en-US" sz="5400" b="1" dirty="0">
              <a:solidFill>
                <a:srgbClr val="FF0000"/>
              </a:solidFill>
              <a:latin typeface="Calibri" panose="020F0502020204030204" charset="0"/>
              <a:sym typeface="Calibri" panose="020F050202020403020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8626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连一连。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12291" name="Text Box 3"/>
          <p:cNvSpPr txBox="1"/>
          <p:nvPr/>
        </p:nvSpPr>
        <p:spPr>
          <a:xfrm>
            <a:off x="1920875" y="1485900"/>
            <a:ext cx="3095625" cy="5015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 fish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2.catch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3.match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4.shop      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292" name="Line 4"/>
          <p:cNvSpPr/>
          <p:nvPr/>
        </p:nvSpPr>
        <p:spPr>
          <a:xfrm>
            <a:off x="3505200" y="1917700"/>
            <a:ext cx="3887788" cy="2735263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3" name="Line 5"/>
          <p:cNvSpPr/>
          <p:nvPr/>
        </p:nvSpPr>
        <p:spPr>
          <a:xfrm>
            <a:off x="3216275" y="3357563"/>
            <a:ext cx="4824413" cy="33845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4" name="Line 6"/>
          <p:cNvSpPr/>
          <p:nvPr/>
        </p:nvSpPr>
        <p:spPr>
          <a:xfrm flipV="1">
            <a:off x="3287713" y="2852738"/>
            <a:ext cx="4754562" cy="33845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5" name="Line 7"/>
          <p:cNvSpPr/>
          <p:nvPr/>
        </p:nvSpPr>
        <p:spPr>
          <a:xfrm flipV="1">
            <a:off x="3505200" y="2133600"/>
            <a:ext cx="4032250" cy="26638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538632" name="Picture 8" descr="u=463675994,3167510817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08888" y="5373688"/>
            <a:ext cx="2700337" cy="1368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8633" name="Picture 9" descr="u=3133546979,3718840221&amp;fm=21&amp;gp=0"/>
          <p:cNvPicPr>
            <a:picLocks noChangeAspect="1"/>
          </p:cNvPicPr>
          <p:nvPr/>
        </p:nvPicPr>
        <p:blipFill>
          <a:blip r:embed="rId2"/>
          <a:srcRect r="-536" b="2225"/>
          <a:stretch>
            <a:fillRect/>
          </a:stretch>
        </p:blipFill>
        <p:spPr>
          <a:xfrm>
            <a:off x="7608888" y="908050"/>
            <a:ext cx="2447925" cy="1296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8634" name="Picture 10" descr="u=4172313494,4264500941&amp;fm=21&amp;gp=0"/>
          <p:cNvPicPr>
            <a:picLocks noChangeAspect="1"/>
          </p:cNvPicPr>
          <p:nvPr/>
        </p:nvPicPr>
        <p:blipFill>
          <a:blip r:embed="rId3"/>
          <a:srcRect r="829" b="3326"/>
          <a:stretch>
            <a:fillRect/>
          </a:stretch>
        </p:blipFill>
        <p:spPr>
          <a:xfrm>
            <a:off x="7680325" y="2276475"/>
            <a:ext cx="2736850" cy="1441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8635" name="Picture 11" descr="u=1850579024,2701903556&amp;fm=21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8888" y="3860800"/>
            <a:ext cx="2376487" cy="12969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9650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连一连。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13315" name="Text Box 3"/>
          <p:cNvSpPr txBox="1"/>
          <p:nvPr/>
        </p:nvSpPr>
        <p:spPr>
          <a:xfrm>
            <a:off x="1920875" y="1485900"/>
            <a:ext cx="3095625" cy="5015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 peach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2.chair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3.itch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4.wash      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6" name="Line 4"/>
          <p:cNvSpPr/>
          <p:nvPr/>
        </p:nvSpPr>
        <p:spPr>
          <a:xfrm>
            <a:off x="3505200" y="1917700"/>
            <a:ext cx="3887788" cy="2735263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317" name="Line 5"/>
          <p:cNvSpPr/>
          <p:nvPr/>
        </p:nvSpPr>
        <p:spPr>
          <a:xfrm>
            <a:off x="3216275" y="3357563"/>
            <a:ext cx="4824413" cy="33845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318" name="Line 6"/>
          <p:cNvSpPr/>
          <p:nvPr/>
        </p:nvSpPr>
        <p:spPr>
          <a:xfrm flipV="1">
            <a:off x="3287713" y="2852738"/>
            <a:ext cx="4754562" cy="33845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319" name="Line 7"/>
          <p:cNvSpPr/>
          <p:nvPr/>
        </p:nvSpPr>
        <p:spPr>
          <a:xfrm flipV="1">
            <a:off x="3505200" y="2133600"/>
            <a:ext cx="4032250" cy="26638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539656" name="Picture 8" descr="u=2947903902,3514858821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08888" y="765175"/>
            <a:ext cx="2193925" cy="1584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9657" name="Picture 9" descr="u=3850853388,454215808&amp;fm=21&amp;gp=0"/>
          <p:cNvPicPr>
            <a:picLocks noChangeAspect="1"/>
          </p:cNvPicPr>
          <p:nvPr/>
        </p:nvPicPr>
        <p:blipFill>
          <a:blip r:embed="rId2"/>
          <a:srcRect r="-322" b="5127"/>
          <a:stretch>
            <a:fillRect/>
          </a:stretch>
        </p:blipFill>
        <p:spPr>
          <a:xfrm>
            <a:off x="7896225" y="5445125"/>
            <a:ext cx="2173288" cy="13319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9658" name="Picture 10" descr="u=907151330,4118229100&amp;fm=21&amp;gp=0"/>
          <p:cNvPicPr>
            <a:picLocks noChangeAspect="1"/>
          </p:cNvPicPr>
          <p:nvPr/>
        </p:nvPicPr>
        <p:blipFill>
          <a:blip r:embed="rId3"/>
          <a:srcRect r="-777" b="3203"/>
          <a:stretch>
            <a:fillRect/>
          </a:stretch>
        </p:blipFill>
        <p:spPr>
          <a:xfrm>
            <a:off x="7896225" y="2420938"/>
            <a:ext cx="2016125" cy="1528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9659" name="Picture 11" descr="u=1451664702,236070834&amp;fm=21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7450" y="3933825"/>
            <a:ext cx="2797175" cy="151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0674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选出划线读音不同的一项。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339" name="Text Box 3"/>
          <p:cNvSpPr txBox="1"/>
          <p:nvPr/>
        </p:nvSpPr>
        <p:spPr>
          <a:xfrm>
            <a:off x="1920875" y="1485900"/>
            <a:ext cx="8567738" cy="4307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 A.pea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ch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        B.wa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sh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      C.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ch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air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  A. wa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sh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      B.fi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sh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         C.lun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ch</a:t>
            </a:r>
            <a:endParaRPr lang="zh-CN" altLang="en-US" sz="3200" b="1" u="sng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3.A. i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tch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          B. 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sh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op            C. wa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sh</a:t>
            </a:r>
            <a:endParaRPr lang="zh-CN" altLang="en-US" sz="3200" b="1" u="sng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4. A. ma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tch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     B. fi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sh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      C. ca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tch</a:t>
            </a:r>
            <a:endParaRPr lang="zh-CN" altLang="en-US" sz="3200" b="1" u="sng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340" name="勾3 146"/>
          <p:cNvSpPr/>
          <p:nvPr/>
        </p:nvSpPr>
        <p:spPr>
          <a:xfrm>
            <a:off x="5016500" y="1412875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341" name="勾3 146"/>
          <p:cNvSpPr/>
          <p:nvPr/>
        </p:nvSpPr>
        <p:spPr>
          <a:xfrm>
            <a:off x="7392988" y="2349500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342" name="勾3 146"/>
          <p:cNvSpPr/>
          <p:nvPr/>
        </p:nvSpPr>
        <p:spPr>
          <a:xfrm>
            <a:off x="2135188" y="3286125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343" name="勾3 146"/>
          <p:cNvSpPr/>
          <p:nvPr/>
        </p:nvSpPr>
        <p:spPr>
          <a:xfrm>
            <a:off x="4872038" y="4292600"/>
            <a:ext cx="1152525" cy="866775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ldLvl="0"/>
      <p:bldP spid="14340" grpId="0" bldLvl="0" animBg="1"/>
      <p:bldP spid="14341" grpId="0" bldLvl="0" animBg="1"/>
      <p:bldP spid="14342" grpId="0" bldLvl="0" animBg="1"/>
      <p:bldP spid="1434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1698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选出不同类的一项。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363" name="Text Box 3"/>
          <p:cNvSpPr txBox="1"/>
          <p:nvPr/>
        </p:nvSpPr>
        <p:spPr>
          <a:xfrm>
            <a:off x="1920875" y="1485900"/>
            <a:ext cx="8567738" cy="4307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 A.peach             B.fish           C.apple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  A. wash           B.catch              C.lunch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3.A. itch               B. shop            C. house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4. A. wash          B. fish           C. catch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364" name="勾3 146"/>
          <p:cNvSpPr/>
          <p:nvPr/>
        </p:nvSpPr>
        <p:spPr>
          <a:xfrm>
            <a:off x="5016500" y="1412875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365" name="勾3 146"/>
          <p:cNvSpPr/>
          <p:nvPr/>
        </p:nvSpPr>
        <p:spPr>
          <a:xfrm>
            <a:off x="7392988" y="2349500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366" name="勾3 146"/>
          <p:cNvSpPr/>
          <p:nvPr/>
        </p:nvSpPr>
        <p:spPr>
          <a:xfrm>
            <a:off x="2135188" y="3286125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367" name="勾3 146"/>
          <p:cNvSpPr/>
          <p:nvPr/>
        </p:nvSpPr>
        <p:spPr>
          <a:xfrm>
            <a:off x="4872038" y="4292600"/>
            <a:ext cx="1152525" cy="866775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ldLvl="0"/>
      <p:bldP spid="15364" grpId="0" bldLvl="0" animBg="1"/>
      <p:bldP spid="15365" grpId="0" bldLvl="0" animBg="1"/>
      <p:bldP spid="15366" grpId="0" bldLvl="0" animBg="1"/>
      <p:bldP spid="1536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22" name="Text Box 2"/>
          <p:cNvSpPr txBox="1"/>
          <p:nvPr/>
        </p:nvSpPr>
        <p:spPr>
          <a:xfrm>
            <a:off x="1920875" y="333375"/>
            <a:ext cx="357028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Pairwork.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542723" name="Picture 3" descr="rj00074_看图王"/>
          <p:cNvPicPr>
            <a:picLocks noChangeAspect="1"/>
          </p:cNvPicPr>
          <p:nvPr/>
        </p:nvPicPr>
        <p:blipFill>
          <a:blip r:embed="rId1"/>
          <a:srcRect l="9773" t="12370" r="2510" b="61462"/>
          <a:stretch>
            <a:fillRect/>
          </a:stretch>
        </p:blipFill>
        <p:spPr>
          <a:xfrm>
            <a:off x="1776413" y="1052513"/>
            <a:ext cx="8535987" cy="54721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3746" name="Text Box 2"/>
          <p:cNvSpPr txBox="1"/>
          <p:nvPr/>
        </p:nvSpPr>
        <p:spPr>
          <a:xfrm>
            <a:off x="1920875" y="692150"/>
            <a:ext cx="54006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Let's read  in pairs.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543747" name="Picture 3" descr="rj00074_看图王"/>
          <p:cNvPicPr>
            <a:picLocks noChangeAspect="1"/>
          </p:cNvPicPr>
          <p:nvPr/>
        </p:nvPicPr>
        <p:blipFill>
          <a:blip r:embed="rId1"/>
          <a:srcRect l="7050" t="44315" r="6996" b="47981"/>
          <a:stretch>
            <a:fillRect/>
          </a:stretch>
        </p:blipFill>
        <p:spPr>
          <a:xfrm>
            <a:off x="2640013" y="1844675"/>
            <a:ext cx="6156325" cy="2014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4770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Let's chant.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544771" name="Picture 3" descr="rj00074_看图王"/>
          <p:cNvPicPr>
            <a:picLocks noChangeAspect="1"/>
          </p:cNvPicPr>
          <p:nvPr/>
        </p:nvPicPr>
        <p:blipFill>
          <a:blip r:embed="rId1"/>
          <a:srcRect l="8945" t="79684" r="6114" b="7649"/>
          <a:stretch>
            <a:fillRect/>
          </a:stretch>
        </p:blipFill>
        <p:spPr>
          <a:xfrm>
            <a:off x="2640013" y="1557338"/>
            <a:ext cx="6632575" cy="3454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5794" name="矩形 2"/>
          <p:cNvSpPr/>
          <p:nvPr/>
        </p:nvSpPr>
        <p:spPr>
          <a:xfrm>
            <a:off x="3952082" y="765175"/>
            <a:ext cx="3486150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5400" b="1" dirty="0">
                <a:solidFill>
                  <a:srgbClr val="FF00FF"/>
                </a:solidFill>
                <a:latin typeface="Calibri" panose="020F0502020204030204" charset="0"/>
                <a:sym typeface="Calibri" panose="020F0502020204030204" charset="0"/>
              </a:rPr>
              <a:t>Homework</a:t>
            </a:r>
            <a:r>
              <a:rPr lang="en-US" altLang="zh-CN" sz="5400" b="1" dirty="0">
                <a:solidFill>
                  <a:srgbClr val="FFF2ED"/>
                </a:solidFill>
                <a:latin typeface="Calibri" panose="020F0502020204030204" charset="0"/>
                <a:sym typeface="Calibri" panose="020F0502020204030204" charset="0"/>
              </a:rPr>
              <a:t> </a:t>
            </a:r>
            <a:endParaRPr lang="zh-CN" altLang="en-US" sz="5400" b="1" dirty="0">
              <a:solidFill>
                <a:srgbClr val="FFF2ED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545795" name="TextBox 3"/>
          <p:cNvSpPr/>
          <p:nvPr/>
        </p:nvSpPr>
        <p:spPr>
          <a:xfrm>
            <a:off x="3575050" y="2708275"/>
            <a:ext cx="5255260" cy="1938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1.熟读所学词汇。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  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2. 掌握词的读音方法。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0434" name="Text Box 2"/>
          <p:cNvSpPr txBox="1"/>
          <p:nvPr/>
        </p:nvSpPr>
        <p:spPr>
          <a:xfrm>
            <a:off x="1612900" y="566738"/>
            <a:ext cx="46990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Let's read the words.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9" name="Text Box 3"/>
          <p:cNvSpPr txBox="1"/>
          <p:nvPr/>
        </p:nvSpPr>
        <p:spPr>
          <a:xfrm>
            <a:off x="7392988" y="5086350"/>
            <a:ext cx="216058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match</a:t>
            </a:r>
            <a:endParaRPr lang="zh-CN" altLang="en-US" sz="4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00" name="Text Box 4"/>
          <p:cNvSpPr txBox="1"/>
          <p:nvPr/>
        </p:nvSpPr>
        <p:spPr>
          <a:xfrm>
            <a:off x="2784475" y="5086350"/>
            <a:ext cx="25939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catch</a:t>
            </a:r>
            <a:endParaRPr lang="zh-CN" altLang="en-US" sz="4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30437" name="Picture 5" descr="u=463675994,3167510817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0875" y="1701800"/>
            <a:ext cx="3924300" cy="3095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0438" name="Picture 6" descr="u=3133546979,3718840221&amp;fm=21&amp;gp=0"/>
          <p:cNvPicPr>
            <a:picLocks noChangeAspect="1"/>
          </p:cNvPicPr>
          <p:nvPr/>
        </p:nvPicPr>
        <p:blipFill>
          <a:blip r:embed="rId2"/>
          <a:srcRect r="14" b="4068"/>
          <a:stretch>
            <a:fillRect/>
          </a:stretch>
        </p:blipFill>
        <p:spPr>
          <a:xfrm>
            <a:off x="5881688" y="1846263"/>
            <a:ext cx="4030662" cy="3095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31458" name="Picture 2" descr="u=2947903902,3514858821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7350" y="765175"/>
            <a:ext cx="5724525" cy="3816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Text Box 3"/>
          <p:cNvSpPr txBox="1"/>
          <p:nvPr/>
        </p:nvSpPr>
        <p:spPr>
          <a:xfrm>
            <a:off x="4368800" y="4941888"/>
            <a:ext cx="25939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itch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 Box 2"/>
          <p:cNvSpPr txBox="1"/>
          <p:nvPr/>
        </p:nvSpPr>
        <p:spPr>
          <a:xfrm>
            <a:off x="2711450" y="3933825"/>
            <a:ext cx="21621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peach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7" name="Text Box 3"/>
          <p:cNvSpPr txBox="1"/>
          <p:nvPr/>
        </p:nvSpPr>
        <p:spPr>
          <a:xfrm>
            <a:off x="7032625" y="4076700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lunch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32484" name="Picture 4" descr="u=1451664702,236070834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0875" y="620713"/>
            <a:ext cx="4413250" cy="2952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485" name="Picture 5" descr="u=1568169585,1912800039&amp;fm=21&amp;gp=0"/>
          <p:cNvPicPr>
            <a:picLocks noChangeAspect="1"/>
          </p:cNvPicPr>
          <p:nvPr/>
        </p:nvPicPr>
        <p:blipFill>
          <a:blip r:embed="rId2"/>
          <a:srcRect b="3969"/>
          <a:stretch>
            <a:fillRect/>
          </a:stretch>
        </p:blipFill>
        <p:spPr>
          <a:xfrm>
            <a:off x="6459538" y="622300"/>
            <a:ext cx="4030662" cy="2903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ldLvl="0"/>
      <p:bldP spid="6147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33506" name="Picture 2" descr="u=3850853388,454215808&amp;fm=21&amp;gp=0"/>
          <p:cNvPicPr>
            <a:picLocks noChangeAspect="1"/>
          </p:cNvPicPr>
          <p:nvPr/>
        </p:nvPicPr>
        <p:blipFill>
          <a:blip r:embed="rId1"/>
          <a:srcRect r="-322" b="5127"/>
          <a:stretch>
            <a:fillRect/>
          </a:stretch>
        </p:blipFill>
        <p:spPr>
          <a:xfrm>
            <a:off x="3216275" y="406400"/>
            <a:ext cx="3757613" cy="4570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Text Box 3"/>
          <p:cNvSpPr txBox="1"/>
          <p:nvPr/>
        </p:nvSpPr>
        <p:spPr>
          <a:xfrm>
            <a:off x="4008438" y="5302250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chair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2"/>
          <p:cNvSpPr txBox="1"/>
          <p:nvPr/>
        </p:nvSpPr>
        <p:spPr>
          <a:xfrm>
            <a:off x="2568575" y="4437063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fish</a:t>
            </a:r>
            <a:endParaRPr lang="zh-CN" altLang="en-US" sz="4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34531" name="Picture 3" descr="u=1850579024,2701903556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6413" y="908050"/>
            <a:ext cx="4357687" cy="3241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4532" name="Picture 4" descr="u=907151330,4118229100&amp;fm=21&amp;gp=0"/>
          <p:cNvPicPr>
            <a:picLocks noChangeAspect="1"/>
          </p:cNvPicPr>
          <p:nvPr/>
        </p:nvPicPr>
        <p:blipFill>
          <a:blip r:embed="rId2"/>
          <a:srcRect r="-777" b="3203"/>
          <a:stretch>
            <a:fillRect/>
          </a:stretch>
        </p:blipFill>
        <p:spPr>
          <a:xfrm>
            <a:off x="6311900" y="836613"/>
            <a:ext cx="4281488" cy="3243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7" name="Text Box 5"/>
          <p:cNvSpPr txBox="1"/>
          <p:nvPr/>
        </p:nvSpPr>
        <p:spPr>
          <a:xfrm>
            <a:off x="7321550" y="4508500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wash</a:t>
            </a:r>
            <a:endParaRPr lang="zh-CN" altLang="en-US" sz="4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ldLvl="0"/>
      <p:bldP spid="8197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35554" name="Picture 2" descr="u=4172313494,4264500941&amp;fm=21&amp;gp=0"/>
          <p:cNvPicPr>
            <a:picLocks noChangeAspect="1"/>
          </p:cNvPicPr>
          <p:nvPr/>
        </p:nvPicPr>
        <p:blipFill>
          <a:blip r:embed="rId1"/>
          <a:srcRect r="829" b="3326"/>
          <a:stretch>
            <a:fillRect/>
          </a:stretch>
        </p:blipFill>
        <p:spPr>
          <a:xfrm>
            <a:off x="3649663" y="406400"/>
            <a:ext cx="5548312" cy="3967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Text Box 3"/>
          <p:cNvSpPr txBox="1"/>
          <p:nvPr/>
        </p:nvSpPr>
        <p:spPr>
          <a:xfrm>
            <a:off x="5448300" y="4508500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shop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6578" name="Text Box 2"/>
          <p:cNvSpPr txBox="1"/>
          <p:nvPr/>
        </p:nvSpPr>
        <p:spPr>
          <a:xfrm>
            <a:off x="1560513" y="46038"/>
            <a:ext cx="38877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Can you say?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pic>
        <p:nvPicPr>
          <p:cNvPr id="536579" name="Picture 3" descr="u=463675994,3167510817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04975" y="765175"/>
            <a:ext cx="2698750" cy="2130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6580" name="Picture 5" descr="u=2947903902,3514858821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525" y="765175"/>
            <a:ext cx="3130550" cy="2087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6581" name="Picture 3" descr="u=3133546979,3718840221&amp;fm=21&amp;gp=0"/>
          <p:cNvPicPr>
            <a:picLocks noChangeAspect="1"/>
          </p:cNvPicPr>
          <p:nvPr/>
        </p:nvPicPr>
        <p:blipFill>
          <a:blip r:embed="rId3"/>
          <a:srcRect r="-536" b="2225"/>
          <a:stretch>
            <a:fillRect/>
          </a:stretch>
        </p:blipFill>
        <p:spPr>
          <a:xfrm>
            <a:off x="4584700" y="836613"/>
            <a:ext cx="2447925" cy="190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6582" name="Picture 5" descr="u=4172313494,4264500941&amp;fm=21&amp;gp=0"/>
          <p:cNvPicPr>
            <a:picLocks noChangeAspect="1"/>
          </p:cNvPicPr>
          <p:nvPr/>
        </p:nvPicPr>
        <p:blipFill>
          <a:blip r:embed="rId4"/>
          <a:srcRect r="829" b="3326"/>
          <a:stretch>
            <a:fillRect/>
          </a:stretch>
        </p:blipFill>
        <p:spPr>
          <a:xfrm>
            <a:off x="7608888" y="2925763"/>
            <a:ext cx="2736850" cy="1957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6583" name="Picture 6" descr="u=1850579024,2701903556&amp;fm=21&amp;gp=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7575" y="2997200"/>
            <a:ext cx="2376488" cy="1766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6584" name="Picture 7" descr="u=907151330,4118229100&amp;fm=21&amp;gp=0"/>
          <p:cNvPicPr>
            <a:picLocks noChangeAspect="1"/>
          </p:cNvPicPr>
          <p:nvPr/>
        </p:nvPicPr>
        <p:blipFill>
          <a:blip r:embed="rId6"/>
          <a:srcRect r="-777" b="3203"/>
          <a:stretch>
            <a:fillRect/>
          </a:stretch>
        </p:blipFill>
        <p:spPr>
          <a:xfrm>
            <a:off x="1992313" y="2997200"/>
            <a:ext cx="2470150" cy="1871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6585" name="Picture 8" descr="u=3850853388,454215808&amp;fm=21&amp;gp=0"/>
          <p:cNvPicPr>
            <a:picLocks noChangeAspect="1"/>
          </p:cNvPicPr>
          <p:nvPr/>
        </p:nvPicPr>
        <p:blipFill>
          <a:blip r:embed="rId7"/>
          <a:srcRect r="-322" b="5127"/>
          <a:stretch>
            <a:fillRect/>
          </a:stretch>
        </p:blipFill>
        <p:spPr>
          <a:xfrm>
            <a:off x="7753350" y="4797425"/>
            <a:ext cx="2171700" cy="1908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6586" name="Picture 9" descr="u=1451664702,236070834&amp;fm=21&amp;gp=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27575" y="4868863"/>
            <a:ext cx="2798763" cy="18716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6587" name="Picture 10" descr="u=1568169585,1912800039&amp;fm=21&amp;gp=0"/>
          <p:cNvPicPr>
            <a:picLocks noChangeAspect="1"/>
          </p:cNvPicPr>
          <p:nvPr/>
        </p:nvPicPr>
        <p:blipFill>
          <a:blip r:embed="rId9"/>
          <a:srcRect b="3969"/>
          <a:stretch>
            <a:fillRect/>
          </a:stretch>
        </p:blipFill>
        <p:spPr>
          <a:xfrm>
            <a:off x="1776413" y="4941888"/>
            <a:ext cx="2397125" cy="172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37602" name="Picture 2" descr="u=463675994,3167510817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04975" y="765175"/>
            <a:ext cx="2301875" cy="1817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7603" name="Picture 3" descr="u=3133546979,3718840221&amp;fm=21&amp;gp=0"/>
          <p:cNvPicPr>
            <a:picLocks noChangeAspect="1"/>
          </p:cNvPicPr>
          <p:nvPr/>
        </p:nvPicPr>
        <p:blipFill>
          <a:blip r:embed="rId2"/>
          <a:srcRect r="-536" b="2225"/>
          <a:stretch>
            <a:fillRect/>
          </a:stretch>
        </p:blipFill>
        <p:spPr>
          <a:xfrm>
            <a:off x="4584700" y="836613"/>
            <a:ext cx="1941513" cy="1511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7604" name="Picture 4" descr="u=2947903902,3514858821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525" y="765175"/>
            <a:ext cx="2447925" cy="1631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7605" name="Picture 5" descr="u=4172313494,4264500941&amp;fm=21&amp;gp=0"/>
          <p:cNvPicPr>
            <a:picLocks noChangeAspect="1"/>
          </p:cNvPicPr>
          <p:nvPr/>
        </p:nvPicPr>
        <p:blipFill>
          <a:blip r:embed="rId4"/>
          <a:srcRect r="829" b="3326"/>
          <a:stretch>
            <a:fillRect/>
          </a:stretch>
        </p:blipFill>
        <p:spPr>
          <a:xfrm>
            <a:off x="7666038" y="2997200"/>
            <a:ext cx="1943100" cy="1390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7606" name="Picture 6" descr="u=1850579024,2701903556&amp;fm=21&amp;gp=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7575" y="2997200"/>
            <a:ext cx="1944688" cy="1446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7607" name="Picture 7" descr="u=907151330,4118229100&amp;fm=21&amp;gp=0"/>
          <p:cNvPicPr>
            <a:picLocks noChangeAspect="1"/>
          </p:cNvPicPr>
          <p:nvPr/>
        </p:nvPicPr>
        <p:blipFill>
          <a:blip r:embed="rId6"/>
          <a:srcRect r="-777" b="3203"/>
          <a:stretch>
            <a:fillRect/>
          </a:stretch>
        </p:blipFill>
        <p:spPr>
          <a:xfrm>
            <a:off x="1992313" y="2997200"/>
            <a:ext cx="1841500" cy="1395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7608" name="Picture 8" descr="u=3850853388,454215808&amp;fm=21&amp;gp=0"/>
          <p:cNvPicPr>
            <a:picLocks noChangeAspect="1"/>
          </p:cNvPicPr>
          <p:nvPr/>
        </p:nvPicPr>
        <p:blipFill>
          <a:blip r:embed="rId7"/>
          <a:srcRect r="-322" b="5127"/>
          <a:stretch>
            <a:fillRect/>
          </a:stretch>
        </p:blipFill>
        <p:spPr>
          <a:xfrm>
            <a:off x="7753350" y="4797425"/>
            <a:ext cx="1655763" cy="1454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7609" name="Picture 9" descr="u=1451664702,236070834&amp;fm=21&amp;gp=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27575" y="4868863"/>
            <a:ext cx="1944688" cy="13001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7610" name="Picture 10" descr="u=1568169585,1912800039&amp;fm=21&amp;gp=0"/>
          <p:cNvPicPr>
            <a:picLocks noChangeAspect="1"/>
          </p:cNvPicPr>
          <p:nvPr/>
        </p:nvPicPr>
        <p:blipFill>
          <a:blip r:embed="rId9"/>
          <a:srcRect b="3969"/>
          <a:stretch>
            <a:fillRect/>
          </a:stretch>
        </p:blipFill>
        <p:spPr>
          <a:xfrm>
            <a:off x="1776413" y="4941888"/>
            <a:ext cx="1798637" cy="12969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7611" name="Text Box 11"/>
          <p:cNvSpPr txBox="1"/>
          <p:nvPr/>
        </p:nvSpPr>
        <p:spPr>
          <a:xfrm>
            <a:off x="1776413" y="188913"/>
            <a:ext cx="29527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I can say.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11276" name="Text Box 12"/>
          <p:cNvSpPr txBox="1"/>
          <p:nvPr/>
        </p:nvSpPr>
        <p:spPr>
          <a:xfrm>
            <a:off x="1978025" y="2214563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catch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77" name="Text Box 13"/>
          <p:cNvSpPr txBox="1"/>
          <p:nvPr/>
        </p:nvSpPr>
        <p:spPr>
          <a:xfrm>
            <a:off x="4641850" y="2214563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match</a:t>
            </a:r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11278" name="Text Box 14"/>
          <p:cNvSpPr txBox="1"/>
          <p:nvPr/>
        </p:nvSpPr>
        <p:spPr>
          <a:xfrm>
            <a:off x="7739063" y="2286000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itch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9" name="Text Box 15"/>
          <p:cNvSpPr txBox="1"/>
          <p:nvPr/>
        </p:nvSpPr>
        <p:spPr>
          <a:xfrm>
            <a:off x="1992313" y="4143375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wash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80" name="Text Box 16"/>
          <p:cNvSpPr txBox="1"/>
          <p:nvPr/>
        </p:nvSpPr>
        <p:spPr>
          <a:xfrm>
            <a:off x="4872038" y="4214813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fish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81" name="Text Box 17"/>
          <p:cNvSpPr txBox="1"/>
          <p:nvPr/>
        </p:nvSpPr>
        <p:spPr>
          <a:xfrm>
            <a:off x="7896225" y="4143375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shop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82" name="Text Box 18"/>
          <p:cNvSpPr txBox="1"/>
          <p:nvPr/>
        </p:nvSpPr>
        <p:spPr>
          <a:xfrm>
            <a:off x="1943100" y="6034088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lunch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83" name="Text Box 19"/>
          <p:cNvSpPr txBox="1"/>
          <p:nvPr/>
        </p:nvSpPr>
        <p:spPr>
          <a:xfrm>
            <a:off x="4800600" y="5949950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peach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84" name="Text Box 20"/>
          <p:cNvSpPr txBox="1"/>
          <p:nvPr/>
        </p:nvSpPr>
        <p:spPr>
          <a:xfrm>
            <a:off x="7943850" y="6049963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chair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4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5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6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7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8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9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0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6" grpId="0" bldLvl="0"/>
      <p:bldP spid="11276" grpId="1" bldLvl="0"/>
      <p:bldP spid="11277" grpId="0" bldLvl="0"/>
      <p:bldP spid="11277" grpId="1" bldLvl="0"/>
      <p:bldP spid="11278" grpId="0" bldLvl="0"/>
      <p:bldP spid="11278" grpId="1" bldLvl="0"/>
      <p:bldP spid="11279" grpId="0" bldLvl="0"/>
      <p:bldP spid="11279" grpId="1" bldLvl="0"/>
      <p:bldP spid="11280" grpId="0" bldLvl="0"/>
      <p:bldP spid="11280" grpId="1" bldLvl="0"/>
      <p:bldP spid="11281" grpId="0" bldLvl="0"/>
      <p:bldP spid="11281" grpId="1" bldLvl="0"/>
      <p:bldP spid="11282" grpId="0" bldLvl="0"/>
      <p:bldP spid="11282" grpId="1" bldLvl="0"/>
      <p:bldP spid="11283" grpId="0" bldLvl="0"/>
      <p:bldP spid="11283" grpId="1" bldLvl="0"/>
      <p:bldP spid="11284" grpId="0" bldLvl="0"/>
      <p:bldP spid="11284" grpId="1" bldLvl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701</Words>
  <Application>WPS 演示</Application>
  <PresentationFormat>宽屏</PresentationFormat>
  <Paragraphs>107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Comic Sans MS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2018-09-08T15:21:00Z</dcterms:created>
  <dcterms:modified xsi:type="dcterms:W3CDTF">2018-09-08T15:23:18Z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